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Prata" panose="020B0604020202020204" charset="0"/>
      <p:regular r:id="rId11"/>
    </p:embeddedFont>
    <p:embeddedFont>
      <p:font typeface="Raleway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6433" autoAdjust="0"/>
  </p:normalViewPr>
  <p:slideViewPr>
    <p:cSldViewPr snapToGrid="0" snapToObjects="1">
      <p:cViewPr varScale="1">
        <p:scale>
          <a:sx n="94" d="100"/>
          <a:sy n="9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7792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jafarasma82@gmail.com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www.linkedin.com/in/anam-jafa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8761" y="196645"/>
            <a:ext cx="5486400" cy="80329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NLP Toolkit Web App: An AI Enthusiast's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Hello! I'm Anam Jafar, an AI enthusiast deeply immersed in Natural Language Processing. This project showcases a practical application of my studies, built with Python and Streamlit.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67112"/>
            <a:ext cx="190571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Anam Jafar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761" y="1"/>
            <a:ext cx="549402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71" y="726519"/>
            <a:ext cx="10535960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Challenge: Navigating Text Complexity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7471" y="1858923"/>
            <a:ext cx="6347698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Manual text analysis is time-consuming and prone to errors. Large datasets and language barriers complicate insights. Complex NLP tools often intimidate beginners, creating a steep learning curve.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7471" y="3073598"/>
            <a:ext cx="6347698" cy="1263015"/>
          </a:xfrm>
          <a:prstGeom prst="roundRect">
            <a:avLst>
              <a:gd name="adj" fmla="val 2435"/>
            </a:avLst>
          </a:prstGeom>
          <a:solidFill>
            <a:srgbClr val="3A3B3C"/>
          </a:solidFill>
          <a:ln/>
        </p:spPr>
      </p:sp>
      <p:sp>
        <p:nvSpPr>
          <p:cNvPr id="5" name="Text 3"/>
          <p:cNvSpPr/>
          <p:nvPr/>
        </p:nvSpPr>
        <p:spPr>
          <a:xfrm>
            <a:off x="922377" y="3278505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Time-Consuming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22377" y="3803690"/>
            <a:ext cx="593788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Manual analysis is slow and inefficient.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17471" y="4541520"/>
            <a:ext cx="6347698" cy="1263015"/>
          </a:xfrm>
          <a:prstGeom prst="roundRect">
            <a:avLst>
              <a:gd name="adj" fmla="val 2435"/>
            </a:avLst>
          </a:prstGeom>
          <a:solidFill>
            <a:srgbClr val="3A3B3C"/>
          </a:solidFill>
          <a:ln/>
        </p:spPr>
      </p:sp>
      <p:sp>
        <p:nvSpPr>
          <p:cNvPr id="8" name="Text 6"/>
          <p:cNvSpPr/>
          <p:nvPr/>
        </p:nvSpPr>
        <p:spPr>
          <a:xfrm>
            <a:off x="922377" y="4746427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Error-Prone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922377" y="5271611"/>
            <a:ext cx="593788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Human errors in large datasets.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17471" y="6009442"/>
            <a:ext cx="6347698" cy="1263015"/>
          </a:xfrm>
          <a:prstGeom prst="roundRect">
            <a:avLst>
              <a:gd name="adj" fmla="val 2435"/>
            </a:avLst>
          </a:prstGeom>
          <a:solidFill>
            <a:srgbClr val="3A3B3C"/>
          </a:solidFill>
          <a:ln/>
        </p:spPr>
      </p:sp>
      <p:sp>
        <p:nvSpPr>
          <p:cNvPr id="11" name="Text 9"/>
          <p:cNvSpPr/>
          <p:nvPr/>
        </p:nvSpPr>
        <p:spPr>
          <a:xfrm>
            <a:off x="922377" y="6214348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Complex Tools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922377" y="6739533"/>
            <a:ext cx="593788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 barrier to entry for beginners.</a:t>
            </a:r>
            <a:endParaRPr lang="en-US" sz="16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851" y="1905119"/>
            <a:ext cx="6347698" cy="43431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502" y="608648"/>
            <a:ext cx="10005655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Introducing the NLP Toolkit Web App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02" y="1880830"/>
            <a:ext cx="6270784" cy="42905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2735" y="1831062"/>
            <a:ext cx="6270784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NLP Toolkit Web App offers an intuitive solution for diverse text tasks. It provides capabilities for processing, cleaning, and translating text directly via a web browser, requiring no coding experience.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92735" y="3496270"/>
            <a:ext cx="497800" cy="49780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8311753" y="3572232"/>
            <a:ext cx="3114913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User-Friendly Interface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8311753" y="4139089"/>
            <a:ext cx="5551765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Accessible for all skill levels.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592735" y="4935736"/>
            <a:ext cx="497800" cy="49780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8311753" y="5011698"/>
            <a:ext cx="2787491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Versatile Capabilities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8311753" y="5578554"/>
            <a:ext cx="5551765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Text processing, cleaning, translation, and more.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592735" y="6375202"/>
            <a:ext cx="497800" cy="497800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8311753" y="645116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Browser-Based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311753" y="7018020"/>
            <a:ext cx="5551765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 software installation needed.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175" y="502087"/>
            <a:ext cx="7172563" cy="569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Powered by Leading AI Libraries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8175" y="1436608"/>
            <a:ext cx="13354050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app leverages robust libraries to deliver powerful NLP functionalities.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1933575"/>
            <a:ext cx="455771" cy="4557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21832" y="2041803"/>
            <a:ext cx="227933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Streamlit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321832" y="2435900"/>
            <a:ext cx="1267039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 the interactive web interface.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" y="3183493"/>
            <a:ext cx="455771" cy="4557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21832" y="3291721"/>
            <a:ext cx="227933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spaCy &amp; NLTK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321832" y="3685818"/>
            <a:ext cx="1267039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Core text processing and analysis.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5" y="4433411"/>
            <a:ext cx="455771" cy="45577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21832" y="4541639"/>
            <a:ext cx="227933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TextBlob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321832" y="4935736"/>
            <a:ext cx="1267039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Simplified text processing.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75" y="5683329"/>
            <a:ext cx="455771" cy="45577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21832" y="5791557"/>
            <a:ext cx="2712125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Sumy &amp; Deep Translator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321832" y="6185654"/>
            <a:ext cx="1267039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For text summarization and multi-language translation.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75" y="6933248"/>
            <a:ext cx="455771" cy="45577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321832" y="7041475"/>
            <a:ext cx="227933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scikit-learn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1321832" y="7435572"/>
            <a:ext cx="1267039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Enabling robust news article classification.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1767"/>
            <a:ext cx="61143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 in 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41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Explore the core functionalities that streamline your text analysis tasks.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82227"/>
            <a:ext cx="3048000" cy="304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857042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Text Cleaning &amp; Summarization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701790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Quickly refine and condense large texts.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582227"/>
            <a:ext cx="3048119" cy="30481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5857161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Sentiment Analysis &amp; WordCloud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25278" y="670190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Visualize emotions and key themes in your text.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582227"/>
            <a:ext cx="3048119" cy="304811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5857161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News Article Classification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56884" y="670190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Automatically categorize articles with precision.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582227"/>
            <a:ext cx="3048119" cy="30481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491" y="5857161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Text &amp; Voice Translation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88491" y="670190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Seamlessly translate between multiple languages.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779" y="758309"/>
            <a:ext cx="5353407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Intuitive Workflow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5779" y="1748552"/>
            <a:ext cx="7645241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app's design ensures a smooth and straightforward user experience.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79" y="2332077"/>
            <a:ext cx="1070610" cy="12848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20464" y="2546152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1. Input Text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7520464" y="3009186"/>
            <a:ext cx="6360557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Upload a file or type directly.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79" y="3616881"/>
            <a:ext cx="1070610" cy="128480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20464" y="3830955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2. Select Feature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7520464" y="4293989"/>
            <a:ext cx="6360557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Choose desired function from sidebar.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779" y="4901684"/>
            <a:ext cx="1070610" cy="128480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20464" y="5115758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3. Process &amp; Display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7520464" y="5578792"/>
            <a:ext cx="6360557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 processes and shows results instantly.</a:t>
            </a:r>
            <a:endParaRPr lang="en-US" sz="16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779" y="6186488"/>
            <a:ext cx="1070610" cy="128480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520464" y="6400562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4. Output &amp; Export</a:t>
            </a:r>
            <a:endParaRPr lang="en-US" sz="2100" dirty="0"/>
          </a:p>
        </p:txBody>
      </p:sp>
      <p:sp>
        <p:nvSpPr>
          <p:cNvPr id="16" name="Text 9"/>
          <p:cNvSpPr/>
          <p:nvPr/>
        </p:nvSpPr>
        <p:spPr>
          <a:xfrm>
            <a:off x="7520464" y="6863596"/>
            <a:ext cx="6360557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Download text or listen to audio.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093" y="595074"/>
            <a:ext cx="9839087" cy="660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Vision: Expansion &amp; Innovation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93" y="1811060"/>
            <a:ext cx="6317218" cy="43222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0709" y="1763435"/>
            <a:ext cx="6317218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While currently focusing on English, future iterations will significantly expand language support and introduce a dedicated mobile application.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580709" y="3016091"/>
            <a:ext cx="475774" cy="47577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8267938" y="3088719"/>
            <a:ext cx="3723561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Language Support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8267938" y="3630573"/>
            <a:ext cx="5629989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Expand beyond primary English support to a wider array of global languages.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580709" y="4729996"/>
            <a:ext cx="475774" cy="47577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8267938" y="4802624"/>
            <a:ext cx="42080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Mobile Application Development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8267938" y="5344478"/>
            <a:ext cx="5629989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Bring the NLP Toolkit to iOS and Android platforms for on-the-go access.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580709" y="6443901"/>
            <a:ext cx="475774" cy="475774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8267938" y="6516529"/>
            <a:ext cx="3093125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Advanced NLP Features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8267938" y="7058382"/>
            <a:ext cx="5629989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Integrate more sophisticated text analysis capabilities.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879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369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 you for your time and attention to the NLP Toolkit Web App. Your feedback and questions are highly welcome!</a:t>
            </a:r>
            <a:endParaRPr lang="en-US" sz="1750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817864"/>
            <a:ext cx="2661047" cy="623768"/>
          </a:xfrm>
          <a:prstGeom prst="rect">
            <a:avLst/>
          </a:prstGeom>
        </p:spPr>
      </p:pic>
      <p:pic>
        <p:nvPicPr>
          <p:cNvPr id="6" name="Image 2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4584" y="4817864"/>
            <a:ext cx="1430298" cy="623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445</Words>
  <Application>Microsoft Office PowerPoint</Application>
  <PresentationFormat>Custom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Prata</vt:lpstr>
      <vt:lpstr>Arial</vt:lpstr>
      <vt:lpstr>Raleway</vt:lpstr>
      <vt:lpstr>Calibri</vt:lpstr>
      <vt:lpstr>Raleway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ADV</cp:lastModifiedBy>
  <cp:revision>2</cp:revision>
  <dcterms:created xsi:type="dcterms:W3CDTF">2025-06-24T18:02:12Z</dcterms:created>
  <dcterms:modified xsi:type="dcterms:W3CDTF">2025-06-24T18:11:06Z</dcterms:modified>
</cp:coreProperties>
</file>